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0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343" r:id="rId76"/>
    <p:sldId id="356" r:id="rId77"/>
    <p:sldId id="344" r:id="rId78"/>
    <p:sldId id="366" r:id="rId79"/>
    <p:sldId id="345" r:id="rId80"/>
    <p:sldId id="361" r:id="rId81"/>
    <p:sldId id="376" r:id="rId82"/>
    <p:sldId id="377" r:id="rId83"/>
    <p:sldId id="350" r:id="rId84"/>
    <p:sldId id="351" r:id="rId85"/>
    <p:sldId id="352" r:id="rId86"/>
    <p:sldId id="357" r:id="rId87"/>
    <p:sldId id="358" r:id="rId88"/>
    <p:sldId id="362" r:id="rId89"/>
    <p:sldId id="363" r:id="rId90"/>
    <p:sldId id="367" r:id="rId91"/>
    <p:sldId id="368" r:id="rId92"/>
    <p:sldId id="378" r:id="rId93"/>
    <p:sldId id="379" r:id="rId94"/>
    <p:sldId id="353" r:id="rId95"/>
    <p:sldId id="354" r:id="rId96"/>
    <p:sldId id="355" r:id="rId97"/>
    <p:sldId id="359" r:id="rId98"/>
    <p:sldId id="360" r:id="rId99"/>
    <p:sldId id="364" r:id="rId100"/>
    <p:sldId id="365" r:id="rId101"/>
    <p:sldId id="369" r:id="rId102"/>
    <p:sldId id="370" r:id="rId103"/>
    <p:sldId id="380" r:id="rId104"/>
    <p:sldId id="381" r:id="rId105"/>
    <p:sldId id="371" r:id="rId106"/>
    <p:sldId id="373" r:id="rId107"/>
    <p:sldId id="374" r:id="rId108"/>
    <p:sldId id="375" r:id="rId109"/>
    <p:sldId id="382" r:id="rId110"/>
    <p:sldId id="383" r:id="rId111"/>
    <p:sldId id="384" r:id="rId112"/>
    <p:sldId id="385" r:id="rId113"/>
    <p:sldId id="386" r:id="rId114"/>
    <p:sldId id="387" r:id="rId115"/>
    <p:sldId id="388" r:id="rId116"/>
    <p:sldId id="389" r:id="rId117"/>
    <p:sldId id="390" r:id="rId118"/>
    <p:sldId id="391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1CD6F4-EE09-0848-BAD9-033A0D4E82C1}">
          <p14:sldIdLst/>
        </p14:section>
        <p14:section name="Distance Distribution" id="{DA413AEE-68B7-D649-BCA4-AB2BD4959F80}">
          <p14:sldIdLst>
            <p14:sldId id="276"/>
            <p14:sldId id="256"/>
            <p14:sldId id="283"/>
            <p14:sldId id="257"/>
            <p14:sldId id="284"/>
            <p14:sldId id="277"/>
            <p14:sldId id="264"/>
            <p14:sldId id="274"/>
          </p14:sldIdLst>
        </p14:section>
        <p14:section name="Dataset Statistic" id="{E6054FCA-B5E2-7441-AC1C-EEEA4003377C}">
          <p14:sldIdLst>
            <p14:sldId id="279"/>
            <p14:sldId id="261"/>
            <p14:sldId id="260"/>
          </p14:sldIdLst>
        </p14:section>
        <p14:section name="Resnet18 hudsonriver" id="{78AF03B7-470E-E549-8D79-E895E322CE27}">
          <p14:sldIdLst>
            <p14:sldId id="291"/>
            <p14:sldId id="287"/>
            <p14:sldId id="303"/>
            <p14:sldId id="302"/>
            <p14:sldId id="289"/>
            <p14:sldId id="304"/>
            <p14:sldId id="305"/>
            <p14:sldId id="288"/>
            <p14:sldId id="306"/>
            <p14:sldId id="307"/>
            <p14:sldId id="290"/>
            <p14:sldId id="308"/>
            <p14:sldId id="309"/>
          </p14:sldIdLst>
        </p14:section>
        <p14:section name="Resnet18 wallstreet" id="{74B7FF76-4426-4F45-AAE1-B6199D173FBC}">
          <p14:sldIdLst>
            <p14:sldId id="292"/>
            <p14:sldId id="293"/>
            <p14:sldId id="310"/>
            <p14:sldId id="311"/>
            <p14:sldId id="294"/>
            <p14:sldId id="312"/>
            <p14:sldId id="313"/>
            <p14:sldId id="295"/>
            <p14:sldId id="314"/>
            <p14:sldId id="315"/>
            <p14:sldId id="296"/>
            <p14:sldId id="316"/>
            <p14:sldId id="317"/>
          </p14:sldIdLst>
        </p14:section>
        <p14:section name="Resnet18 unionsquare" id="{19E99D70-E9B4-6744-85A7-9110F58C4E11}">
          <p14:sldIdLst>
            <p14:sldId id="297"/>
            <p14:sldId id="298"/>
            <p14:sldId id="318"/>
            <p14:sldId id="319"/>
            <p14:sldId id="299"/>
            <p14:sldId id="320"/>
            <p14:sldId id="321"/>
            <p14:sldId id="300"/>
            <p14:sldId id="322"/>
            <p14:sldId id="323"/>
            <p14:sldId id="301"/>
            <p14:sldId id="324"/>
            <p14:sldId id="325"/>
          </p14:sldIdLst>
        </p14:section>
        <p14:section name="classification accuracy" id="{FACA943F-4F59-D744-B3B2-3B9FE9AEC7F9}">
          <p14:sldIdLst>
            <p14:sldId id="281"/>
            <p14:sldId id="262"/>
            <p14:sldId id="268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localisation accuracy" id="{EBB8DF71-D449-D343-9B67-5A44B49E90D2}">
          <p14:sldIdLst>
            <p14:sldId id="280"/>
            <p14:sldId id="259"/>
            <p14:sldId id="270"/>
          </p14:sldIdLst>
        </p14:section>
        <p14:section name="BSD distribution" id="{59DB9B2E-6512-F547-B96F-7E8E74B7A50B}">
          <p14:sldIdLst>
            <p14:sldId id="333"/>
            <p14:sldId id="334"/>
            <p14:sldId id="335"/>
            <p14:sldId id="336"/>
          </p14:sldIdLst>
        </p14:section>
        <p14:section name="Route distribution" id="{213947CA-8F1C-5343-9014-AC70011EF459}">
          <p14:sldIdLst>
            <p14:sldId id="337"/>
            <p14:sldId id="338"/>
            <p14:sldId id="339"/>
            <p14:sldId id="340"/>
          </p14:sldIdLst>
        </p14:section>
        <p14:section name="Hudson river" id="{38216D47-E7D1-074E-9975-197A18C00AD4}">
          <p14:sldIdLst>
            <p14:sldId id="341"/>
            <p14:sldId id="349"/>
            <p14:sldId id="342"/>
            <p14:sldId id="346"/>
            <p14:sldId id="343"/>
            <p14:sldId id="356"/>
            <p14:sldId id="344"/>
            <p14:sldId id="366"/>
            <p14:sldId id="345"/>
            <p14:sldId id="361"/>
            <p14:sldId id="376"/>
            <p14:sldId id="377"/>
          </p14:sldIdLst>
        </p14:section>
        <p14:section name="Wall street" id="{6D12DE9F-90A7-924D-B393-BAD75727D96F}">
          <p14:sldIdLst>
            <p14:sldId id="350"/>
            <p14:sldId id="351"/>
            <p14:sldId id="352"/>
            <p14:sldId id="357"/>
            <p14:sldId id="358"/>
            <p14:sldId id="362"/>
            <p14:sldId id="363"/>
            <p14:sldId id="367"/>
            <p14:sldId id="368"/>
            <p14:sldId id="378"/>
            <p14:sldId id="379"/>
          </p14:sldIdLst>
        </p14:section>
        <p14:section name="Union square" id="{9E6F858A-DC8C-D74B-9E69-2287F26954D3}">
          <p14:sldIdLst>
            <p14:sldId id="353"/>
            <p14:sldId id="354"/>
            <p14:sldId id="355"/>
            <p14:sldId id="359"/>
            <p14:sldId id="360"/>
            <p14:sldId id="364"/>
            <p14:sldId id="365"/>
            <p14:sldId id="369"/>
            <p14:sldId id="370"/>
            <p14:sldId id="380"/>
            <p14:sldId id="381"/>
          </p14:sldIdLst>
        </p14:section>
        <p14:section name="Network visualization" id="{7FC9A76F-0843-EA4D-A5F0-61B8FF44F689}">
          <p14:sldIdLst>
            <p14:sldId id="371"/>
            <p14:sldId id="373"/>
            <p14:sldId id="374"/>
            <p14:sldId id="375"/>
            <p14:sldId id="382"/>
            <p14:sldId id="383"/>
            <p14:sldId id="384"/>
            <p14:sldId id="385"/>
            <p14:sldId id="386"/>
            <p14:sldId id="387"/>
            <p14:sldId id="388"/>
          </p14:sldIdLst>
        </p14:section>
        <p14:section name="Epoch" id="{1F3148BF-E4C1-C040-B71C-AF9D9886D563}">
          <p14:sldIdLst>
            <p14:sldId id="389"/>
            <p14:sldId id="390"/>
            <p14:sldId id="3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3"/>
    <p:restoredTop sz="93715"/>
  </p:normalViewPr>
  <p:slideViewPr>
    <p:cSldViewPr snapToGrid="0" snapToObjects="1">
      <p:cViewPr varScale="1">
        <p:scale>
          <a:sx n="86" d="100"/>
          <a:sy n="86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6/6/20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4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58.png"/><Relationship Id="rId2" Type="http://schemas.openxmlformats.org/officeDocument/2006/relationships/image" Target="../media/image75.png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46.png"/><Relationship Id="rId15" Type="http://schemas.openxmlformats.org/officeDocument/2006/relationships/image" Target="../media/image85.png"/><Relationship Id="rId23" Type="http://schemas.openxmlformats.org/officeDocument/2006/relationships/image" Target="../media/image92.pn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7.png"/><Relationship Id="rId9" Type="http://schemas.openxmlformats.org/officeDocument/2006/relationships/image" Target="../media/image50.png"/><Relationship Id="rId14" Type="http://schemas.openxmlformats.org/officeDocument/2006/relationships/image" Target="../media/image84.png"/><Relationship Id="rId22" Type="http://schemas.openxmlformats.org/officeDocument/2006/relationships/image" Target="../media/image9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92929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 18</a:t>
            </a:r>
          </a:p>
        </p:txBody>
      </p:sp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032173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0.80734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0.30326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0.98268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0.96428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0.96848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0.97697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0.94701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0.92968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0.81141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0.26553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0.94383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0.40466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0.76206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0.80352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0.95117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0.83735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0.30593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4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011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0.99843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0.45137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0.99659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0.89602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0.99058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0.95791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0.98979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0.98890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0.24628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0.26244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0.99709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0.75196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0.99454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0.99037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0.99999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2964963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10423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0.53776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0.04932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0.22595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0.08937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Densenet161</a:t>
            </a:r>
          </a:p>
        </p:txBody>
      </p:sp>
    </p:spTree>
    <p:extLst>
      <p:ext uri="{BB962C8B-B14F-4D97-AF65-F5344CB8AC3E}">
        <p14:creationId xmlns:p14="http://schemas.microsoft.com/office/powerpoint/2010/main" val="31655338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31995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0.70997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0.35428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0.85178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0.77967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0.76927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0.56221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0.78173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0.49882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0.60469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0.36474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0.61591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0.89248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0.63398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0.48874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87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961389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0.58887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0.96614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0.37688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Googlenet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363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5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1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6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33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15606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190075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Alexnet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362462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VGG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34016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Googlenet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06236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Resnet18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75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61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846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33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-11326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75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461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846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233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075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461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847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33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15606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15606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5355F6-E8EF-AA43-B7D8-E94268C9E7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3453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A21CC6-D20B-A14A-A274-3EF1E02BFB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453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C074B4-8B6C-CA4E-9355-C447B529B5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453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F4C43B-CB51-624A-9FBC-45734085C3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3453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E1FA92-842D-9743-8431-471BB0B98E99}"/>
              </a:ext>
            </a:extLst>
          </p:cNvPr>
          <p:cNvSpPr txBox="1"/>
          <p:nvPr/>
        </p:nvSpPr>
        <p:spPr>
          <a:xfrm>
            <a:off x="878456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 50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FA17F63-92A0-0B42-8F0F-9151DF5E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69" y="469278"/>
            <a:ext cx="1422400" cy="1422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06585E-9FDF-3F4A-8CDF-0372749621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06768" y="1991190"/>
            <a:ext cx="1422400" cy="1422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9B168E-411B-7748-9155-AA8C4E610E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06768" y="3513102"/>
            <a:ext cx="1422400" cy="1422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B0E11DB-768B-1D4B-814D-C71753F84C4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06768" y="5035014"/>
            <a:ext cx="1422400" cy="1422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9694D35-A254-2D44-A0CB-78CC95828E2B}"/>
              </a:ext>
            </a:extLst>
          </p:cNvPr>
          <p:cNvSpPr txBox="1"/>
          <p:nvPr/>
        </p:nvSpPr>
        <p:spPr>
          <a:xfrm>
            <a:off x="10456799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Densenet</a:t>
            </a:r>
            <a:r>
              <a:rPr lang="en-US" altLang="zh-CN" dirty="0">
                <a:latin typeface="Times" pitchFamily="2" charset="0"/>
              </a:rPr>
              <a:t> 161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96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D7BE80-1975-7640-A6BF-C6CB5C07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96" y="589197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FF6BA-219D-464C-B39A-29D29C42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96" y="589197"/>
            <a:ext cx="14224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D0F23-D1C9-2B4E-8897-F567E98A4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96" y="589197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DA658-5ACF-7C4C-823E-864F1DB4B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96" y="589197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A6D1D-E4C4-E04A-A833-7D02B5F9E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996" y="233253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6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6450"/>
            <a:ext cx="3793761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resnet18 recall junction 13</a:t>
            </a:r>
          </a:p>
          <a:p>
            <a:r>
              <a:rPr lang="en-US" dirty="0"/>
              <a:t>resnet18 accuracy junction 2</a:t>
            </a:r>
          </a:p>
          <a:p>
            <a:r>
              <a:rPr lang="en-US" dirty="0"/>
              <a:t>resnet18 precision junction 3</a:t>
            </a:r>
          </a:p>
          <a:p>
            <a:r>
              <a:rPr lang="en-US" dirty="0"/>
              <a:t>resnet18 loss junction 3</a:t>
            </a:r>
          </a:p>
          <a:p>
            <a:r>
              <a:rPr lang="en-US" dirty="0"/>
              <a:t>resnet18 F1 junction 5</a:t>
            </a:r>
          </a:p>
          <a:p>
            <a:endParaRPr lang="en-US" dirty="0"/>
          </a:p>
          <a:p>
            <a:r>
              <a:rPr lang="en-US" dirty="0"/>
              <a:t>resnet18 recall gap 4</a:t>
            </a:r>
          </a:p>
          <a:p>
            <a:r>
              <a:rPr lang="en-US" dirty="0"/>
              <a:t>resnet18 accuracy gap 5</a:t>
            </a:r>
          </a:p>
          <a:p>
            <a:r>
              <a:rPr lang="en-US" dirty="0"/>
              <a:t>resnet18 precision gap 3</a:t>
            </a:r>
          </a:p>
          <a:p>
            <a:r>
              <a:rPr lang="en-US" dirty="0"/>
              <a:t>resnet18 loss gap 4</a:t>
            </a:r>
          </a:p>
          <a:p>
            <a:r>
              <a:rPr lang="en-US" dirty="0"/>
              <a:t>resnet18 F1 gap 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3793761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resnet50 recall junction 17</a:t>
            </a:r>
          </a:p>
          <a:p>
            <a:r>
              <a:rPr lang="en-US" dirty="0"/>
              <a:t>resnet50 accuracy junction 6</a:t>
            </a:r>
          </a:p>
          <a:p>
            <a:r>
              <a:rPr lang="en-US" dirty="0"/>
              <a:t>resnet50 precision junction 4</a:t>
            </a:r>
          </a:p>
          <a:p>
            <a:r>
              <a:rPr lang="en-US" dirty="0"/>
              <a:t>resnet50 loss junction 4</a:t>
            </a:r>
          </a:p>
          <a:p>
            <a:r>
              <a:rPr lang="en-US" dirty="0"/>
              <a:t>resnet50 F1 junction 3</a:t>
            </a:r>
          </a:p>
          <a:p>
            <a:endParaRPr lang="en-US" dirty="0"/>
          </a:p>
          <a:p>
            <a:r>
              <a:rPr lang="en-US" dirty="0"/>
              <a:t>resnet50 recall gap 9</a:t>
            </a:r>
          </a:p>
          <a:p>
            <a:r>
              <a:rPr lang="en-US" dirty="0"/>
              <a:t>resnet50 accuracy gap 4</a:t>
            </a:r>
          </a:p>
          <a:p>
            <a:r>
              <a:rPr lang="en-US" dirty="0"/>
              <a:t>resnet50 precision gap 3</a:t>
            </a:r>
          </a:p>
          <a:p>
            <a:r>
              <a:rPr lang="en-US" dirty="0"/>
              <a:t>resnet50 loss gap 4</a:t>
            </a:r>
          </a:p>
          <a:p>
            <a:r>
              <a:rPr lang="en-US" dirty="0"/>
              <a:t>resnet50 F1 gap 6</a:t>
            </a:r>
          </a:p>
        </p:txBody>
      </p:sp>
    </p:spTree>
    <p:extLst>
      <p:ext uri="{BB962C8B-B14F-4D97-AF65-F5344CB8AC3E}">
        <p14:creationId xmlns:p14="http://schemas.microsoft.com/office/powerpoint/2010/main" val="14821471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densenet161 recall junction 21</a:t>
            </a:r>
          </a:p>
          <a:p>
            <a:r>
              <a:rPr lang="en-US" dirty="0"/>
              <a:t>densenet161 accuracy junction 10</a:t>
            </a:r>
          </a:p>
          <a:p>
            <a:r>
              <a:rPr lang="en-US" dirty="0"/>
              <a:t>densenet161 precision junction 2</a:t>
            </a:r>
          </a:p>
          <a:p>
            <a:r>
              <a:rPr lang="en-US" dirty="0"/>
              <a:t>densenet161 loss junction 11</a:t>
            </a:r>
          </a:p>
          <a:p>
            <a:r>
              <a:rPr lang="en-US" dirty="0"/>
              <a:t>densenet161 F1 junction 12</a:t>
            </a:r>
          </a:p>
          <a:p>
            <a:endParaRPr lang="en-US" dirty="0"/>
          </a:p>
          <a:p>
            <a:r>
              <a:rPr lang="en-US" dirty="0"/>
              <a:t>densenet161 recall gap 52</a:t>
            </a:r>
          </a:p>
          <a:p>
            <a:r>
              <a:rPr lang="en-US" dirty="0"/>
              <a:t>densenet161 accuracy gap 8</a:t>
            </a:r>
          </a:p>
          <a:p>
            <a:r>
              <a:rPr lang="en-US" dirty="0"/>
              <a:t>densenet161 precision gap 4</a:t>
            </a:r>
          </a:p>
          <a:p>
            <a:r>
              <a:rPr lang="en-US" dirty="0"/>
              <a:t>densenet161 loss gap 8</a:t>
            </a:r>
          </a:p>
          <a:p>
            <a:r>
              <a:rPr lang="en-US" dirty="0"/>
              <a:t>densenet161 F1 gap 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82913" y="446529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vgg</a:t>
            </a:r>
            <a:r>
              <a:rPr lang="en-US" sz="2200" dirty="0"/>
              <a:t> recall junction 3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junction 2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junction 5</a:t>
            </a:r>
          </a:p>
          <a:p>
            <a:endParaRPr lang="en-US" sz="2200" dirty="0"/>
          </a:p>
          <a:p>
            <a:r>
              <a:rPr lang="en-US" sz="2200" dirty="0" err="1"/>
              <a:t>vgg</a:t>
            </a:r>
            <a:r>
              <a:rPr lang="en-US" sz="2200" dirty="0"/>
              <a:t> recall gap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gap 6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gap 1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gap 5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gap 6</a:t>
            </a:r>
          </a:p>
        </p:txBody>
      </p:sp>
    </p:spTree>
    <p:extLst>
      <p:ext uri="{BB962C8B-B14F-4D97-AF65-F5344CB8AC3E}">
        <p14:creationId xmlns:p14="http://schemas.microsoft.com/office/powerpoint/2010/main" val="32639308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googlenet</a:t>
            </a:r>
            <a:r>
              <a:rPr lang="en-US" dirty="0"/>
              <a:t> recall junction 39</a:t>
            </a:r>
          </a:p>
          <a:p>
            <a:r>
              <a:rPr lang="en-US" dirty="0" err="1"/>
              <a:t>googlenet</a:t>
            </a:r>
            <a:r>
              <a:rPr lang="en-US" dirty="0"/>
              <a:t> accuracy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precision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loss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F1 junction 3</a:t>
            </a:r>
          </a:p>
          <a:p>
            <a:endParaRPr lang="en-US" dirty="0"/>
          </a:p>
          <a:p>
            <a:r>
              <a:rPr lang="en-US" dirty="0" err="1"/>
              <a:t>googlenet</a:t>
            </a:r>
            <a:r>
              <a:rPr lang="en-US" dirty="0"/>
              <a:t> recall gap 19</a:t>
            </a:r>
          </a:p>
          <a:p>
            <a:r>
              <a:rPr lang="en-US" dirty="0" err="1"/>
              <a:t>googlenet</a:t>
            </a:r>
            <a:r>
              <a:rPr lang="en-US" dirty="0"/>
              <a:t> accuracy gap 5</a:t>
            </a:r>
          </a:p>
          <a:p>
            <a:r>
              <a:rPr lang="en-US" dirty="0" err="1"/>
              <a:t>googlenet</a:t>
            </a:r>
            <a:r>
              <a:rPr lang="en-US" dirty="0"/>
              <a:t> precision gap 3</a:t>
            </a:r>
          </a:p>
          <a:p>
            <a:r>
              <a:rPr lang="en-US" dirty="0" err="1"/>
              <a:t>googlenet</a:t>
            </a:r>
            <a:r>
              <a:rPr lang="en-US" dirty="0"/>
              <a:t> loss gap 2</a:t>
            </a:r>
          </a:p>
          <a:p>
            <a:r>
              <a:rPr lang="en-US" dirty="0" err="1"/>
              <a:t>googlenet</a:t>
            </a:r>
            <a:r>
              <a:rPr lang="en-US" dirty="0"/>
              <a:t> F1 gap 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alexnet</a:t>
            </a:r>
            <a:r>
              <a:rPr lang="en-US" dirty="0"/>
              <a:t> recall junction 83</a:t>
            </a:r>
          </a:p>
          <a:p>
            <a:r>
              <a:rPr lang="en-US" dirty="0" err="1"/>
              <a:t>alexnet</a:t>
            </a:r>
            <a:r>
              <a:rPr lang="en-US" dirty="0"/>
              <a:t> accuracy junction 12</a:t>
            </a:r>
          </a:p>
          <a:p>
            <a:r>
              <a:rPr lang="en-US" dirty="0" err="1"/>
              <a:t>alexnet</a:t>
            </a:r>
            <a:r>
              <a:rPr lang="en-US" dirty="0"/>
              <a:t> precision junction 2</a:t>
            </a:r>
          </a:p>
          <a:p>
            <a:r>
              <a:rPr lang="en-US" dirty="0" err="1"/>
              <a:t>alexnet</a:t>
            </a:r>
            <a:r>
              <a:rPr lang="en-US" dirty="0"/>
              <a:t> loss junction 17</a:t>
            </a:r>
          </a:p>
          <a:p>
            <a:r>
              <a:rPr lang="en-US" dirty="0" err="1"/>
              <a:t>alexnet</a:t>
            </a:r>
            <a:r>
              <a:rPr lang="en-US" dirty="0"/>
              <a:t> F1 junction 8</a:t>
            </a:r>
          </a:p>
          <a:p>
            <a:endParaRPr lang="en-US" dirty="0"/>
          </a:p>
          <a:p>
            <a:r>
              <a:rPr lang="en-US" dirty="0" err="1"/>
              <a:t>alexnet</a:t>
            </a:r>
            <a:r>
              <a:rPr lang="en-US" dirty="0"/>
              <a:t> recall gap 54</a:t>
            </a:r>
          </a:p>
          <a:p>
            <a:r>
              <a:rPr lang="en-US" dirty="0" err="1"/>
              <a:t>alexnet</a:t>
            </a:r>
            <a:r>
              <a:rPr lang="en-US" dirty="0"/>
              <a:t> accuracy gap 17</a:t>
            </a:r>
          </a:p>
          <a:p>
            <a:r>
              <a:rPr lang="en-US" dirty="0" err="1"/>
              <a:t>alexnet</a:t>
            </a:r>
            <a:r>
              <a:rPr lang="en-US" dirty="0"/>
              <a:t> precision gap 27</a:t>
            </a:r>
          </a:p>
          <a:p>
            <a:r>
              <a:rPr lang="en-US" dirty="0" err="1"/>
              <a:t>alexnet</a:t>
            </a:r>
            <a:r>
              <a:rPr lang="en-US" dirty="0"/>
              <a:t> loss gap 17</a:t>
            </a:r>
          </a:p>
          <a:p>
            <a:r>
              <a:rPr lang="en-US" dirty="0" err="1"/>
              <a:t>alexnet</a:t>
            </a:r>
            <a:r>
              <a:rPr lang="en-US" dirty="0"/>
              <a:t> F1 gap 19</a:t>
            </a:r>
          </a:p>
        </p:txBody>
      </p:sp>
    </p:spTree>
    <p:extLst>
      <p:ext uri="{BB962C8B-B14F-4D97-AF65-F5344CB8AC3E}">
        <p14:creationId xmlns:p14="http://schemas.microsoft.com/office/powerpoint/2010/main" val="378686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782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3504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871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71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555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33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349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1.5267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8890</TotalTime>
  <Words>3819</Words>
  <Application>Microsoft Macintosh PowerPoint</Application>
  <PresentationFormat>Widescreen</PresentationFormat>
  <Paragraphs>2461</Paragraphs>
  <Slides>118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5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264</cp:revision>
  <dcterms:created xsi:type="dcterms:W3CDTF">2020-02-26T13:59:58Z</dcterms:created>
  <dcterms:modified xsi:type="dcterms:W3CDTF">2020-06-06T15:23:55Z</dcterms:modified>
</cp:coreProperties>
</file>